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91" r:id="rId4"/>
    <p:sldId id="293" r:id="rId5"/>
    <p:sldId id="258" r:id="rId6"/>
    <p:sldId id="259" r:id="rId7"/>
    <p:sldId id="260" r:id="rId8"/>
    <p:sldId id="264" r:id="rId9"/>
    <p:sldId id="265" r:id="rId10"/>
    <p:sldId id="266" r:id="rId11"/>
    <p:sldId id="267" r:id="rId12"/>
    <p:sldId id="289" r:id="rId13"/>
    <p:sldId id="270" r:id="rId14"/>
    <p:sldId id="262" r:id="rId15"/>
    <p:sldId id="263" r:id="rId16"/>
    <p:sldId id="268" r:id="rId17"/>
    <p:sldId id="290" r:id="rId18"/>
    <p:sldId id="271" r:id="rId19"/>
    <p:sldId id="273" r:id="rId20"/>
    <p:sldId id="274" r:id="rId21"/>
    <p:sldId id="275" r:id="rId22"/>
    <p:sldId id="277" r:id="rId23"/>
    <p:sldId id="282" r:id="rId24"/>
    <p:sldId id="278" r:id="rId25"/>
    <p:sldId id="284" r:id="rId26"/>
    <p:sldId id="279" r:id="rId27"/>
    <p:sldId id="286" r:id="rId28"/>
    <p:sldId id="280" r:id="rId29"/>
    <p:sldId id="288" r:id="rId30"/>
    <p:sldId id="29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0" r:id="rId47"/>
    <p:sldId id="309" r:id="rId48"/>
    <p:sldId id="312" r:id="rId49"/>
    <p:sldId id="311" r:id="rId50"/>
    <p:sldId id="313" r:id="rId5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539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03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078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322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175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018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262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265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213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62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681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8251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33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435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7967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6583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564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1373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062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8619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4553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551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192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79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930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 University</a:t>
            </a:r>
            <a:b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Stationery Store Inventory System</a:t>
            </a: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4478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Presented by Team 4 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5052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E34B3-E76F-4889-9476-4E45C2CD6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3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requisition status</a:t>
            </a:r>
            <a:endParaRPr dirty="0"/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3600" y="1591945"/>
            <a:ext cx="4676775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655358-D9A1-4811-9210-85F5CC68EE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3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requisition status</a:t>
            </a:r>
            <a:endParaRPr dirty="0"/>
          </a:p>
        </p:txBody>
      </p:sp>
      <p:pic>
        <p:nvPicPr>
          <p:cNvPr id="4" name="Shape 155">
            <a:extLst>
              <a:ext uri="{FF2B5EF4-FFF2-40B4-BE49-F238E27FC236}">
                <a16:creationId xmlns:a16="http://schemas.microsoft.com/office/drawing/2014/main" id="{0C46B74A-0B7E-4E39-BFE2-19ED9A0944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1EE2D2E-EFB4-4CA5-A907-5668D7CFC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3025"/>
            <a:ext cx="9144000" cy="49788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39EEC0-9DDA-4837-B676-ACC7DCA03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60"/>
            <a:ext cx="1392802" cy="93152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D5D29C-86A9-4170-8B95-F38745640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ctrTitle"/>
          </p:nvPr>
        </p:nvSpPr>
        <p:spPr>
          <a:xfrm>
            <a:off x="81280" y="60324"/>
            <a:ext cx="818896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Notify Assign of  department Representative</a:t>
            </a:r>
            <a:endParaRPr sz="3200" dirty="0"/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8477" y="409575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610B033-8741-47D6-9D27-1415F3395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862" y="1752917"/>
            <a:ext cx="5248275" cy="381952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A438E9-E4A4-4AED-8724-CECBC0DD2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369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799B642-4DE1-4860-B183-6A041315E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sp>
        <p:nvSpPr>
          <p:cNvPr id="5" name="Shape 126">
            <a:extLst>
              <a:ext uri="{FF2B5EF4-FFF2-40B4-BE49-F238E27FC236}">
                <a16:creationId xmlns:a16="http://schemas.microsoft.com/office/drawing/2014/main" id="{098AFC80-1B21-48AF-8CC6-17256DF718D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1280" y="60324"/>
            <a:ext cx="818896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Notify Assign of  department Representative</a:t>
            </a:r>
            <a:endParaRPr sz="3200" dirty="0"/>
          </a:p>
        </p:txBody>
      </p:sp>
      <p:pic>
        <p:nvPicPr>
          <p:cNvPr id="6" name="Shape 127">
            <a:extLst>
              <a:ext uri="{FF2B5EF4-FFF2-40B4-BE49-F238E27FC236}">
                <a16:creationId xmlns:a16="http://schemas.microsoft.com/office/drawing/2014/main" id="{C40D75B3-B242-4BCD-8C01-9344808F17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8477" y="409575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F5C5DCC-6773-45D3-8BC1-77CCA5612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1605"/>
            <a:ext cx="9144000" cy="5006820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BD02C8E-8702-429C-AF7F-904313003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5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change of catalogue</a:t>
            </a:r>
            <a:endParaRPr dirty="0"/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62" y="1905000"/>
            <a:ext cx="5248275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7F1DD14-08B1-4F27-B43E-BA5530FAC8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B0D6BBB-7C1C-4DB1-91A6-B484FDBE8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5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change of catalogue</a:t>
            </a:r>
            <a:endParaRPr dirty="0"/>
          </a:p>
        </p:txBody>
      </p:sp>
      <p:pic>
        <p:nvPicPr>
          <p:cNvPr id="4" name="Shape 155">
            <a:extLst>
              <a:ext uri="{FF2B5EF4-FFF2-40B4-BE49-F238E27FC236}">
                <a16:creationId xmlns:a16="http://schemas.microsoft.com/office/drawing/2014/main" id="{AE5A159D-C38D-41AB-886E-ED7EA5F673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3995" y="465113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DEF14A-8FFF-44AB-A6C0-BCA790D7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13989"/>
            <a:ext cx="9144000" cy="497889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D6BEBC-50C3-4DD8-B083-EBC9AAC379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6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delegation</a:t>
            </a:r>
            <a:endParaRPr dirty="0"/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B3F4694-CEEB-4E7C-B5E9-52807BA58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919" y="1685925"/>
            <a:ext cx="6077207" cy="375221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8D6B2A-38D9-4652-8947-5E76837B00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6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delegation</a:t>
            </a:r>
            <a:endParaRPr dirty="0"/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1D95FD-A45F-40C5-9A95-6F98168A7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85925"/>
            <a:ext cx="9144000" cy="50068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E657018-5319-443C-85B6-E0517C553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A7D0A7-D896-45D1-928F-46D899F029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153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7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collection</a:t>
            </a:r>
            <a:endParaRPr dirty="0"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6025" y="1757362"/>
            <a:ext cx="417195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0" y="385444"/>
            <a:ext cx="8858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76E0C1-EFD2-48A8-811D-ADB1BCB491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7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collection</a:t>
            </a:r>
            <a:endParaRPr dirty="0"/>
          </a:p>
        </p:txBody>
      </p:sp>
      <p:pic>
        <p:nvPicPr>
          <p:cNvPr id="4" name="Shape 190">
            <a:extLst>
              <a:ext uri="{FF2B5EF4-FFF2-40B4-BE49-F238E27FC236}">
                <a16:creationId xmlns:a16="http://schemas.microsoft.com/office/drawing/2014/main" id="{9AFC06FD-ABFE-4E29-B32A-9C6F09AA3C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1000" y="385444"/>
            <a:ext cx="8858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021B08A-FA71-419B-8ED9-9E589E213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5736"/>
            <a:ext cx="9144000" cy="50068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EE1670B-2F83-4191-A245-ADEEBFF20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6BFB28E-8253-47D2-BB11-F430193F1A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 Diagram</a:t>
            </a:r>
            <a:endParaRPr/>
          </a:p>
        </p:txBody>
      </p:sp>
      <p:pic>
        <p:nvPicPr>
          <p:cNvPr id="92" name="Shape 92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680" y="1326515"/>
            <a:ext cx="6372225" cy="537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33A4FCD-044E-4E5E-99C7-8D2643CEB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340" y="4793545"/>
            <a:ext cx="2763380" cy="191008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C105D2-01C7-4E26-96F2-C4FAE3E00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8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Change collection point</a:t>
            </a:r>
            <a:endParaRPr dirty="0"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7574" y="1676400"/>
            <a:ext cx="4219575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4800" y="419735"/>
            <a:ext cx="8858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F5E4EC5-5E43-41B5-B208-B5F6051D5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8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Change collection point</a:t>
            </a:r>
            <a:endParaRPr dirty="0"/>
          </a:p>
        </p:txBody>
      </p:sp>
      <p:pic>
        <p:nvPicPr>
          <p:cNvPr id="4" name="Shape 190">
            <a:extLst>
              <a:ext uri="{FF2B5EF4-FFF2-40B4-BE49-F238E27FC236}">
                <a16:creationId xmlns:a16="http://schemas.microsoft.com/office/drawing/2014/main" id="{7F9F9D52-6811-4E68-BF9D-603E7A5E9A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7013" y="222884"/>
            <a:ext cx="8858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4664E06-96D2-4E0F-BCA3-6A12D792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6200"/>
            <a:ext cx="9144000" cy="50068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7CFC7AF-5063-4E11-BD5F-EA9AAEF5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2DB02F-E88C-48D1-BE6D-328FF46C7B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9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new requisition requests</a:t>
            </a:r>
            <a:endParaRPr dirty="0"/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5000" y="1724024"/>
            <a:ext cx="5257800" cy="43370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F3C683C-173B-4C29-8BDB-4DF725520E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72251F3-DF67-43C6-B6DA-2A08A1727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pic>
        <p:nvPicPr>
          <p:cNvPr id="266" name="Shape 266" descr="C:\AlianceHm\LocaPara\My New Downloads\border-foot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22400"/>
            <a:ext cx="8839200" cy="48146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>
            <a:extLst>
              <a:ext uri="{FF2B5EF4-FFF2-40B4-BE49-F238E27FC236}">
                <a16:creationId xmlns:a16="http://schemas.microsoft.com/office/drawing/2014/main" id="{E6EE5A2E-00FE-48C4-AF3F-F4672DC0DE75}"/>
              </a:ext>
            </a:extLst>
          </p:cNvPr>
          <p:cNvSpPr txBox="1">
            <a:spLocks/>
          </p:cNvSpPr>
          <p:nvPr/>
        </p:nvSpPr>
        <p:spPr>
          <a:xfrm>
            <a:off x="152400" y="6507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buSzPts val="3600"/>
            </a:pPr>
            <a:r>
              <a:rPr lang="en-US" sz="3600" dirty="0"/>
              <a:t>9. Notify new requisition requests</a:t>
            </a:r>
            <a:endParaRPr lang="en-US" dirty="0"/>
          </a:p>
        </p:txBody>
      </p:sp>
      <p:pic>
        <p:nvPicPr>
          <p:cNvPr id="7" name="Shape 229">
            <a:extLst>
              <a:ext uri="{FF2B5EF4-FFF2-40B4-BE49-F238E27FC236}">
                <a16:creationId xmlns:a16="http://schemas.microsoft.com/office/drawing/2014/main" id="{2F6C71C4-DE97-4E54-BF1E-CD6C61F078C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6038" y="367970"/>
            <a:ext cx="9429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068270-C75F-4420-A3CA-9200E1FC23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10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Approve/ Reject requisitions</a:t>
            </a:r>
            <a:endParaRPr dirty="0"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5000" y="1295400"/>
            <a:ext cx="5472112" cy="52487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8269E96-8F4D-4587-9C6B-0D5175EB31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FA98B68-7CE5-4414-871A-C475A8EFC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pic>
        <p:nvPicPr>
          <p:cNvPr id="281" name="Shape 281" descr="C:\AlianceHm\LocaPara\My New Downloads\border-foot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22400"/>
            <a:ext cx="8839198" cy="47845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36">
            <a:extLst>
              <a:ext uri="{FF2B5EF4-FFF2-40B4-BE49-F238E27FC236}">
                <a16:creationId xmlns:a16="http://schemas.microsoft.com/office/drawing/2014/main" id="{47856006-DC65-43B1-9F6C-33292B9EC06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10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Approve/ Reject requisitions</a:t>
            </a:r>
            <a:endParaRPr dirty="0"/>
          </a:p>
        </p:txBody>
      </p:sp>
      <p:pic>
        <p:nvPicPr>
          <p:cNvPr id="7" name="Shape 237">
            <a:extLst>
              <a:ext uri="{FF2B5EF4-FFF2-40B4-BE49-F238E27FC236}">
                <a16:creationId xmlns:a16="http://schemas.microsoft.com/office/drawing/2014/main" id="{24EF38FA-A0FF-4EA5-B66C-A65FC08110C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ADA4EF-6241-457D-AA27-2B599B1F1F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Change department representatives</a:t>
            </a:r>
            <a:endParaRPr dirty="0"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5000" y="1676400"/>
            <a:ext cx="5857875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9C5AEF-7B63-4D0B-998B-6294E4DCD6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A5A3AC2-F56C-4936-8DF7-978285EF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pic>
        <p:nvPicPr>
          <p:cNvPr id="295" name="Shape 295" descr="C:\AlianceHm\LocaPara\My New Downloads\border-foot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22400"/>
            <a:ext cx="8839201" cy="47956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44">
            <a:extLst>
              <a:ext uri="{FF2B5EF4-FFF2-40B4-BE49-F238E27FC236}">
                <a16:creationId xmlns:a16="http://schemas.microsoft.com/office/drawing/2014/main" id="{0935C662-75EB-497F-A1D8-1529278721EC}"/>
              </a:ext>
            </a:extLst>
          </p:cNvPr>
          <p:cNvSpPr txBox="1">
            <a:spLocks/>
          </p:cNvSpPr>
          <p:nvPr/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buSzPts val="3600"/>
            </a:pPr>
            <a:r>
              <a:rPr lang="en-US" sz="3600" dirty="0"/>
              <a:t>11. Change department representatives</a:t>
            </a:r>
            <a:endParaRPr lang="en-US" dirty="0"/>
          </a:p>
        </p:txBody>
      </p:sp>
      <p:pic>
        <p:nvPicPr>
          <p:cNvPr id="8" name="Shape 245">
            <a:extLst>
              <a:ext uri="{FF2B5EF4-FFF2-40B4-BE49-F238E27FC236}">
                <a16:creationId xmlns:a16="http://schemas.microsoft.com/office/drawing/2014/main" id="{767F8C80-0B01-48DD-B9E2-FF767491865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4576F9-FE5A-479C-BDBC-BFDCBC03B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Delegate authority</a:t>
            </a:r>
            <a:endParaRPr dirty="0"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B782AB-EF11-4F91-AB66-126CECD76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719" y="1189523"/>
            <a:ext cx="6699567" cy="5592277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D18AD1-C89C-4861-A9D7-244D1B5FC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0" y="1447800"/>
            <a:ext cx="9058275" cy="4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 descr="C:\AlianceHm\LocaPara\My New Downloads\border-foot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2">
            <a:extLst>
              <a:ext uri="{FF2B5EF4-FFF2-40B4-BE49-F238E27FC236}">
                <a16:creationId xmlns:a16="http://schemas.microsoft.com/office/drawing/2014/main" id="{41F0B05B-27D4-4227-8CB3-53BA63DC42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Delegate authority</a:t>
            </a:r>
            <a:endParaRPr dirty="0"/>
          </a:p>
        </p:txBody>
      </p:sp>
      <p:pic>
        <p:nvPicPr>
          <p:cNvPr id="7" name="Shape 253">
            <a:extLst>
              <a:ext uri="{FF2B5EF4-FFF2-40B4-BE49-F238E27FC236}">
                <a16:creationId xmlns:a16="http://schemas.microsoft.com/office/drawing/2014/main" id="{02067755-91A9-4EF6-831C-2F0EAB90C5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16D653-8C91-4CBD-B151-E3300A3B5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F34CBA-9DCF-4572-8200-A658A65259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2">
            <a:extLst>
              <a:ext uri="{FF2B5EF4-FFF2-40B4-BE49-F238E27FC236}">
                <a16:creationId xmlns:a16="http://schemas.microsoft.com/office/drawing/2014/main" id="{41F0B05B-27D4-4227-8CB3-53BA63DC42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system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BA9B78-9197-4A4C-9EF8-8DC259E2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143" y="339725"/>
            <a:ext cx="295275" cy="7715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48A2734-3136-483E-878C-36E2216D7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355" y="1252220"/>
            <a:ext cx="4895850" cy="5105400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139F375-43A1-4DCE-A714-F8AC35F786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22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2">
            <a:extLst>
              <a:ext uri="{FF2B5EF4-FFF2-40B4-BE49-F238E27FC236}">
                <a16:creationId xmlns:a16="http://schemas.microsoft.com/office/drawing/2014/main" id="{41F0B05B-27D4-4227-8CB3-53BA63DC42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Logout system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BA9B78-9197-4A4C-9EF8-8DC259E2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143" y="339725"/>
            <a:ext cx="295275" cy="7715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63FB9B6-DDC0-4484-ACA0-559171417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862" y="1895792"/>
            <a:ext cx="5248275" cy="3533775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4F739B-2455-42FE-966C-3AFC900B1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908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2">
            <a:extLst>
              <a:ext uri="{FF2B5EF4-FFF2-40B4-BE49-F238E27FC236}">
                <a16:creationId xmlns:a16="http://schemas.microsoft.com/office/drawing/2014/main" id="{41F0B05B-27D4-4227-8CB3-53BA63DC42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Logout system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BA9B78-9197-4A4C-9EF8-8DC259E2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143" y="339725"/>
            <a:ext cx="295275" cy="7715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244B8F-DD69-42D6-8A6C-2C55937EB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85925"/>
            <a:ext cx="9144000" cy="4978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36C4ACC-1FBF-4D00-9E05-B7549FA54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1BDB34-DF3D-49A0-B07C-772B543FB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607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2">
            <a:extLst>
              <a:ext uri="{FF2B5EF4-FFF2-40B4-BE49-F238E27FC236}">
                <a16:creationId xmlns:a16="http://schemas.microsoft.com/office/drawing/2014/main" id="{41F0B05B-27D4-4227-8CB3-53BA63DC42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system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BA9B78-9197-4A4C-9EF8-8DC259E2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143" y="339725"/>
            <a:ext cx="295275" cy="7715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26B373A-7C10-48BF-861A-FF823C1C8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1026" name="Picture 2" descr="https://lh6.googleusercontent.com/-uLMobBYMy2lj9BBdmNly4v6DZhHjDuWAMmgk391t4aIGky6s4pMc0VCJl8cuo8bXkLB5-Rmeq7Uy5bOTI00Qz27ns5jo7fNmwRc8inuRXOX5YRqCJTWZSSuZ7DG0G6IQstQJNWqynk">
            <a:extLst>
              <a:ext uri="{FF2B5EF4-FFF2-40B4-BE49-F238E27FC236}">
                <a16:creationId xmlns:a16="http://schemas.microsoft.com/office/drawing/2014/main" id="{DBC0149B-6107-4AE5-ACF2-899A857A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120900"/>
            <a:ext cx="215265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rfW8RkPvHAAVs9Z_-hS9Vj9wA7ZramYC6TxcYiIFQPrng-UrjkUnGyLhOcXUK3PR4RjoAIV3p7dhb4cXSXXTP8W7IRAoVzs0HlaOC_JLawlkk5ZrhCOLg5as4nWBAcjo25FYdQRyJUY">
            <a:extLst>
              <a:ext uri="{FF2B5EF4-FFF2-40B4-BE49-F238E27FC236}">
                <a16:creationId xmlns:a16="http://schemas.microsoft.com/office/drawing/2014/main" id="{C4326525-1146-4DDB-9DA4-CDAAF1182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78" y="2120900"/>
            <a:ext cx="2295525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110">
            <a:extLst>
              <a:ext uri="{FF2B5EF4-FFF2-40B4-BE49-F238E27FC236}">
                <a16:creationId xmlns:a16="http://schemas.microsoft.com/office/drawing/2014/main" id="{9807C43A-67CC-42EF-98EE-37C6437E8FA1}"/>
              </a:ext>
            </a:extLst>
          </p:cNvPr>
          <p:cNvSpPr txBox="1"/>
          <p:nvPr/>
        </p:nvSpPr>
        <p:spPr>
          <a:xfrm>
            <a:off x="960439" y="1578766"/>
            <a:ext cx="1584325" cy="47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Login page</a:t>
            </a:r>
            <a:endParaRPr sz="1800" b="1" dirty="0"/>
          </a:p>
        </p:txBody>
      </p:sp>
      <p:sp>
        <p:nvSpPr>
          <p:cNvPr id="16" name="Shape 110">
            <a:extLst>
              <a:ext uri="{FF2B5EF4-FFF2-40B4-BE49-F238E27FC236}">
                <a16:creationId xmlns:a16="http://schemas.microsoft.com/office/drawing/2014/main" id="{21E26ACA-BF7D-41C3-9CE7-B679341E8A5B}"/>
              </a:ext>
            </a:extLst>
          </p:cNvPr>
          <p:cNvSpPr txBox="1"/>
          <p:nvPr/>
        </p:nvSpPr>
        <p:spPr>
          <a:xfrm>
            <a:off x="5579583" y="1546225"/>
            <a:ext cx="1431135" cy="47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Dashboard</a:t>
            </a:r>
            <a:endParaRPr sz="1800" b="1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5872A2D-BFAC-4D39-B16E-E7089A83C7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173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311" descr="C:\AlianceHm\LocaPara\My New Downloads\border-footer.png">
            <a:extLst>
              <a:ext uri="{FF2B5EF4-FFF2-40B4-BE49-F238E27FC236}">
                <a16:creationId xmlns:a16="http://schemas.microsoft.com/office/drawing/2014/main" id="{A36C8A6B-A2D0-46C7-9AC6-E702F3F53D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152400" y="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Raise Requisition</a:t>
            </a:r>
            <a:endParaRPr/>
          </a:p>
        </p:txBody>
      </p:sp>
      <p:pic>
        <p:nvPicPr>
          <p:cNvPr id="5" name="Shape 100">
            <a:extLst>
              <a:ext uri="{FF2B5EF4-FFF2-40B4-BE49-F238E27FC236}">
                <a16:creationId xmlns:a16="http://schemas.microsoft.com/office/drawing/2014/main" id="{7B9B5232-2A30-4FFB-8A8C-84E91E050E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https://lh5.googleusercontent.com/rG5wkc2vTUvpO3eyB_wXk5V_2TZx1h-R3MXO2PgMsn5UcL1hkk_xu_lTZKU9zOrzeDSlyVJyAEUZ0jMz3tMlOIAYMwe7slekr0axY39Vul13kort_BjCuqs7mwMkLWB3rd04bR4tq-Y">
            <a:extLst>
              <a:ext uri="{FF2B5EF4-FFF2-40B4-BE49-F238E27FC236}">
                <a16:creationId xmlns:a16="http://schemas.microsoft.com/office/drawing/2014/main" id="{7F130D3A-8963-4A86-B159-F78048F6D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70" y="1614488"/>
            <a:ext cx="23241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7273ADA-8008-47D1-ACFF-732E14EDAE85}"/>
              </a:ext>
            </a:extLst>
          </p:cNvPr>
          <p:cNvSpPr txBox="1"/>
          <p:nvPr/>
        </p:nvSpPr>
        <p:spPr>
          <a:xfrm>
            <a:off x="792480" y="2038350"/>
            <a:ext cx="25298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Clicking on Raise requisition</a:t>
            </a:r>
          </a:p>
          <a:p>
            <a:r>
              <a:rPr lang="en-US" altLang="zh-TW" dirty="0"/>
              <a:t>Opens up the Raise</a:t>
            </a:r>
          </a:p>
          <a:p>
            <a:r>
              <a:rPr lang="en-US" altLang="zh-TW" dirty="0"/>
              <a:t>Requisition page</a:t>
            </a:r>
          </a:p>
          <a:p>
            <a:br>
              <a:rPr lang="en-US" altLang="zh-TW" dirty="0"/>
            </a:b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3FD1BFE-B170-45FB-82B4-50ACC851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655A5BF-4F7F-4F9E-AAC5-0367836BC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643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311" descr="C:\AlianceHm\LocaPara\My New Downloads\border-footer.png">
            <a:extLst>
              <a:ext uri="{FF2B5EF4-FFF2-40B4-BE49-F238E27FC236}">
                <a16:creationId xmlns:a16="http://schemas.microsoft.com/office/drawing/2014/main" id="{A36C8A6B-A2D0-46C7-9AC6-E702F3F53D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152400" y="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Raise Requisition</a:t>
            </a:r>
            <a:endParaRPr/>
          </a:p>
        </p:txBody>
      </p:sp>
      <p:pic>
        <p:nvPicPr>
          <p:cNvPr id="5" name="Shape 100">
            <a:extLst>
              <a:ext uri="{FF2B5EF4-FFF2-40B4-BE49-F238E27FC236}">
                <a16:creationId xmlns:a16="http://schemas.microsoft.com/office/drawing/2014/main" id="{7B9B5232-2A30-4FFB-8A8C-84E91E050E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ttps://lh4.googleusercontent.com/EAHvgHoaQDOK4ENq_GVP2KJjjunSPislTfbWWbvlo_lkzGWxpvmqs-VEU55BxeI7cvZ3_UySqtBeyn0M93PbvXyo4Q1C0F1aiQxTNfA9d_j2EPd9kAvrPyoiK5X6aYntS1DRJpL5LKA">
            <a:extLst>
              <a:ext uri="{FF2B5EF4-FFF2-40B4-BE49-F238E27FC236}">
                <a16:creationId xmlns:a16="http://schemas.microsoft.com/office/drawing/2014/main" id="{DB912725-8E8C-4D80-8BA4-4D6EF342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3" y="1822425"/>
            <a:ext cx="223837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05">
            <a:extLst>
              <a:ext uri="{FF2B5EF4-FFF2-40B4-BE49-F238E27FC236}">
                <a16:creationId xmlns:a16="http://schemas.microsoft.com/office/drawing/2014/main" id="{21D228BD-1E3B-41AE-9150-A8BDF8BC8F0B}"/>
              </a:ext>
            </a:extLst>
          </p:cNvPr>
          <p:cNvSpPr txBox="1"/>
          <p:nvPr/>
        </p:nvSpPr>
        <p:spPr>
          <a:xfrm>
            <a:off x="336955" y="1822425"/>
            <a:ext cx="2556600" cy="195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Item codes, description and the quantity are  indicated.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The Add to Requisition button is clicked.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This will open up a Raise Requisition submission page.</a:t>
            </a:r>
            <a:endParaRPr dirty="0"/>
          </a:p>
        </p:txBody>
      </p:sp>
      <p:sp>
        <p:nvSpPr>
          <p:cNvPr id="11" name="Shape 103">
            <a:extLst>
              <a:ext uri="{FF2B5EF4-FFF2-40B4-BE49-F238E27FC236}">
                <a16:creationId xmlns:a16="http://schemas.microsoft.com/office/drawing/2014/main" id="{630AAD9F-D77F-4273-B1E9-E18EBFC4D4E5}"/>
              </a:ext>
            </a:extLst>
          </p:cNvPr>
          <p:cNvSpPr txBox="1"/>
          <p:nvPr/>
        </p:nvSpPr>
        <p:spPr>
          <a:xfrm>
            <a:off x="4739290" y="1221450"/>
            <a:ext cx="4069500" cy="47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Raise requisition page</a:t>
            </a:r>
            <a:endParaRPr sz="18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695BD25-D187-4301-BD80-CF7FA0A5F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39FBF8F-EDC1-480F-A98C-3053F4341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719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311" descr="C:\AlianceHm\LocaPara\My New Downloads\border-footer.png">
            <a:extLst>
              <a:ext uri="{FF2B5EF4-FFF2-40B4-BE49-F238E27FC236}">
                <a16:creationId xmlns:a16="http://schemas.microsoft.com/office/drawing/2014/main" id="{A36C8A6B-A2D0-46C7-9AC6-E702F3F53D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152400" y="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Raise Requisition</a:t>
            </a:r>
            <a:endParaRPr/>
          </a:p>
        </p:txBody>
      </p:sp>
      <p:pic>
        <p:nvPicPr>
          <p:cNvPr id="5" name="Shape 100">
            <a:extLst>
              <a:ext uri="{FF2B5EF4-FFF2-40B4-BE49-F238E27FC236}">
                <a16:creationId xmlns:a16="http://schemas.microsoft.com/office/drawing/2014/main" id="{7B9B5232-2A30-4FFB-8A8C-84E91E050E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11">
            <a:extLst>
              <a:ext uri="{FF2B5EF4-FFF2-40B4-BE49-F238E27FC236}">
                <a16:creationId xmlns:a16="http://schemas.microsoft.com/office/drawing/2014/main" id="{68D4FD7A-9AB5-454F-AC40-51137FA21303}"/>
              </a:ext>
            </a:extLst>
          </p:cNvPr>
          <p:cNvSpPr txBox="1"/>
          <p:nvPr/>
        </p:nvSpPr>
        <p:spPr>
          <a:xfrm>
            <a:off x="1068475" y="3052500"/>
            <a:ext cx="2556600" cy="240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If department staff has to add more items, the user will be reverted to the raise requisition page.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If the department staff wishes to confirm requisition, the submit requisition button will be clicked. </a:t>
            </a:r>
            <a:endParaRPr/>
          </a:p>
        </p:txBody>
      </p:sp>
      <p:pic>
        <p:nvPicPr>
          <p:cNvPr id="8" name="Shape 112">
            <a:extLst>
              <a:ext uri="{FF2B5EF4-FFF2-40B4-BE49-F238E27FC236}">
                <a16:creationId xmlns:a16="http://schemas.microsoft.com/office/drawing/2014/main" id="{FDD1CA58-320E-4E09-8C79-1984D23752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3075" y="2060550"/>
            <a:ext cx="2243454" cy="45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0">
            <a:extLst>
              <a:ext uri="{FF2B5EF4-FFF2-40B4-BE49-F238E27FC236}">
                <a16:creationId xmlns:a16="http://schemas.microsoft.com/office/drawing/2014/main" id="{E80BC099-1157-4E8F-B43A-5A7F507A3C7B}"/>
              </a:ext>
            </a:extLst>
          </p:cNvPr>
          <p:cNvSpPr txBox="1"/>
          <p:nvPr/>
        </p:nvSpPr>
        <p:spPr>
          <a:xfrm>
            <a:off x="4038600" y="1232550"/>
            <a:ext cx="4653600" cy="47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Raise requisition submission page</a:t>
            </a:r>
            <a:endParaRPr sz="18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499BC37-CF53-4D63-9D67-6D6C84528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F71049-6DDC-4F67-93B1-5015E0DF0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39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36C5CA9-440E-42A6-8754-1EC5535C4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139" name="Shape 139" descr="C:\AlianceHm\LocaPara\My New Downloads\border-foot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685800" y="13017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2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Search stationery requisition history</a:t>
            </a:r>
            <a:endParaRPr dirty="0"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1494" y="376237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1">
            <a:extLst>
              <a:ext uri="{FF2B5EF4-FFF2-40B4-BE49-F238E27FC236}">
                <a16:creationId xmlns:a16="http://schemas.microsoft.com/office/drawing/2014/main" id="{E6BCDBE0-E66B-42B3-B1B9-AD1F8152786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295" y="1480341"/>
            <a:ext cx="239772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3">
            <a:extLst>
              <a:ext uri="{FF2B5EF4-FFF2-40B4-BE49-F238E27FC236}">
                <a16:creationId xmlns:a16="http://schemas.microsoft.com/office/drawing/2014/main" id="{E4388415-10ED-41D9-A593-913DCEA364F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4570" y="1730374"/>
            <a:ext cx="2811910" cy="45886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84">
            <a:extLst>
              <a:ext uri="{FF2B5EF4-FFF2-40B4-BE49-F238E27FC236}">
                <a16:creationId xmlns:a16="http://schemas.microsoft.com/office/drawing/2014/main" id="{8272B9B5-6577-451C-8826-867E6D8CB31B}"/>
              </a:ext>
            </a:extLst>
          </p:cNvPr>
          <p:cNvSpPr txBox="1"/>
          <p:nvPr/>
        </p:nvSpPr>
        <p:spPr>
          <a:xfrm>
            <a:off x="3607695" y="3236466"/>
            <a:ext cx="2484900" cy="7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Clicking on search requisition history button shows a list of all requisition forms in the past</a:t>
            </a:r>
            <a:endParaRPr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D6E86F-1712-431A-AE61-34F31F194B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2257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36C5CA9-440E-42A6-8754-1EC5535C4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139" name="Shape 139" descr="C:\AlianceHm\LocaPara\My New Downloads\border-foot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685800" y="13017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2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Search stationery requisition history</a:t>
            </a:r>
            <a:endParaRPr dirty="0"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1494" y="376237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90">
            <a:extLst>
              <a:ext uri="{FF2B5EF4-FFF2-40B4-BE49-F238E27FC236}">
                <a16:creationId xmlns:a16="http://schemas.microsoft.com/office/drawing/2014/main" id="{B4E34AD9-ECC4-46C4-AD2F-9C3D2844A81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025" y="1597675"/>
            <a:ext cx="2356425" cy="43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91">
            <a:extLst>
              <a:ext uri="{FF2B5EF4-FFF2-40B4-BE49-F238E27FC236}">
                <a16:creationId xmlns:a16="http://schemas.microsoft.com/office/drawing/2014/main" id="{72F12F86-0F0E-4513-B86C-ADCD4B226334}"/>
              </a:ext>
            </a:extLst>
          </p:cNvPr>
          <p:cNvSpPr txBox="1"/>
          <p:nvPr/>
        </p:nvSpPr>
        <p:spPr>
          <a:xfrm>
            <a:off x="2029550" y="2003425"/>
            <a:ext cx="2484900" cy="7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Searching based on form number, date, or status will give a list of the forms matching the search criteria</a:t>
            </a:r>
            <a:endParaRPr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ECCC917-69CC-46A8-9129-72F4F463C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272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3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requisition status</a:t>
            </a:r>
            <a:endParaRPr dirty="0"/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0B1F18C-6900-4F65-834D-8CF87EBB1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7" name="Shape 72">
            <a:extLst>
              <a:ext uri="{FF2B5EF4-FFF2-40B4-BE49-F238E27FC236}">
                <a16:creationId xmlns:a16="http://schemas.microsoft.com/office/drawing/2014/main" id="{D4600F7A-3225-475F-BA2A-A159F4F24C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162" y="1768200"/>
            <a:ext cx="2318381" cy="44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4">
            <a:extLst>
              <a:ext uri="{FF2B5EF4-FFF2-40B4-BE49-F238E27FC236}">
                <a16:creationId xmlns:a16="http://schemas.microsoft.com/office/drawing/2014/main" id="{C9769721-426B-44E0-8006-FF50A430B91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2412" y="2499975"/>
            <a:ext cx="1982825" cy="374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75">
            <a:extLst>
              <a:ext uri="{FF2B5EF4-FFF2-40B4-BE49-F238E27FC236}">
                <a16:creationId xmlns:a16="http://schemas.microsoft.com/office/drawing/2014/main" id="{55026C20-F42F-40E9-A454-61BBE8B7047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0037" y="2413913"/>
            <a:ext cx="2048025" cy="392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76">
            <a:extLst>
              <a:ext uri="{FF2B5EF4-FFF2-40B4-BE49-F238E27FC236}">
                <a16:creationId xmlns:a16="http://schemas.microsoft.com/office/drawing/2014/main" id="{CDD49E9E-D4D3-4897-A731-ED7BEEF48014}"/>
              </a:ext>
            </a:extLst>
          </p:cNvPr>
          <p:cNvSpPr txBox="1"/>
          <p:nvPr/>
        </p:nvSpPr>
        <p:spPr>
          <a:xfrm>
            <a:off x="3449212" y="1685925"/>
            <a:ext cx="4069500" cy="47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a notification appears, clicking on requisition status button causes a pop up box to appear to show status of requisition form raised.</a:t>
            </a:r>
            <a:endParaRPr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CE69868-21A5-45E8-B440-D6AA2A2D20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619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6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delegation</a:t>
            </a:r>
            <a:endParaRPr dirty="0"/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078B6A3-E4D1-4E0B-AC23-BA39B400E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7" name="Shape 73">
            <a:extLst>
              <a:ext uri="{FF2B5EF4-FFF2-40B4-BE49-F238E27FC236}">
                <a16:creationId xmlns:a16="http://schemas.microsoft.com/office/drawing/2014/main" id="{DF3409BF-669C-46D2-9E8D-5C1424D0D46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8290" y="2431775"/>
            <a:ext cx="2261907" cy="41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4">
            <a:extLst>
              <a:ext uri="{FF2B5EF4-FFF2-40B4-BE49-F238E27FC236}">
                <a16:creationId xmlns:a16="http://schemas.microsoft.com/office/drawing/2014/main" id="{A4A53DC6-5E82-4DD0-9F2D-EAA33566B8B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1948" y="2396425"/>
            <a:ext cx="2166785" cy="410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75">
            <a:extLst>
              <a:ext uri="{FF2B5EF4-FFF2-40B4-BE49-F238E27FC236}">
                <a16:creationId xmlns:a16="http://schemas.microsoft.com/office/drawing/2014/main" id="{E05944F5-6B36-4C06-9E4E-769034A6F03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415" y="1638925"/>
            <a:ext cx="25336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76">
            <a:extLst>
              <a:ext uri="{FF2B5EF4-FFF2-40B4-BE49-F238E27FC236}">
                <a16:creationId xmlns:a16="http://schemas.microsoft.com/office/drawing/2014/main" id="{4B4C22A6-7A26-40C6-8527-4883254A9081}"/>
              </a:ext>
            </a:extLst>
          </p:cNvPr>
          <p:cNvSpPr txBox="1"/>
          <p:nvPr/>
        </p:nvSpPr>
        <p:spPr>
          <a:xfrm>
            <a:off x="6694490" y="1893250"/>
            <a:ext cx="2166900" cy="47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no new appointment</a:t>
            </a:r>
            <a:endParaRPr/>
          </a:p>
        </p:txBody>
      </p:sp>
      <p:sp>
        <p:nvSpPr>
          <p:cNvPr id="11" name="Shape 77">
            <a:extLst>
              <a:ext uri="{FF2B5EF4-FFF2-40B4-BE49-F238E27FC236}">
                <a16:creationId xmlns:a16="http://schemas.microsoft.com/office/drawing/2014/main" id="{556525D1-557C-4E51-A792-4D6431FFEC8C}"/>
              </a:ext>
            </a:extLst>
          </p:cNvPr>
          <p:cNvSpPr txBox="1"/>
          <p:nvPr/>
        </p:nvSpPr>
        <p:spPr>
          <a:xfrm>
            <a:off x="3868315" y="1893250"/>
            <a:ext cx="2166900" cy="47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new appointment</a:t>
            </a:r>
            <a:endParaRPr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5DC29B-6C13-463A-9F55-B8D607670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93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2">
            <a:extLst>
              <a:ext uri="{FF2B5EF4-FFF2-40B4-BE49-F238E27FC236}">
                <a16:creationId xmlns:a16="http://schemas.microsoft.com/office/drawing/2014/main" id="{41F0B05B-27D4-4227-8CB3-53BA63DC42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system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BA9B78-9197-4A4C-9EF8-8DC259E2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143" y="339725"/>
            <a:ext cx="295275" cy="7715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B696226-64C7-446B-AEBC-924591B0E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46225"/>
            <a:ext cx="9144000" cy="4978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0E3180-90FF-4FF4-BE32-E626081DA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7A00E5-4171-4FAE-953A-B6DC429497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306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7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collection</a:t>
            </a:r>
            <a:endParaRPr dirty="0"/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385444"/>
            <a:ext cx="8858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E7B035-FE4D-463B-A017-7DCDB5617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7" name="Shape 82">
            <a:extLst>
              <a:ext uri="{FF2B5EF4-FFF2-40B4-BE49-F238E27FC236}">
                <a16:creationId xmlns:a16="http://schemas.microsoft.com/office/drawing/2014/main" id="{24B5AFA1-7BE1-4863-A3A3-7CFC098ABE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38" y="1633856"/>
            <a:ext cx="249535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4">
            <a:extLst>
              <a:ext uri="{FF2B5EF4-FFF2-40B4-BE49-F238E27FC236}">
                <a16:creationId xmlns:a16="http://schemas.microsoft.com/office/drawing/2014/main" id="{4A71D693-EA47-408A-81D5-8BC909448F5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5588" y="2322231"/>
            <a:ext cx="2197225" cy="415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5">
            <a:extLst>
              <a:ext uri="{FF2B5EF4-FFF2-40B4-BE49-F238E27FC236}">
                <a16:creationId xmlns:a16="http://schemas.microsoft.com/office/drawing/2014/main" id="{A2811339-63CC-4CE7-858C-A7DCDDEE94B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0213" y="2293969"/>
            <a:ext cx="2287650" cy="42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6">
            <a:extLst>
              <a:ext uri="{FF2B5EF4-FFF2-40B4-BE49-F238E27FC236}">
                <a16:creationId xmlns:a16="http://schemas.microsoft.com/office/drawing/2014/main" id="{E4C078C8-AAAB-47F5-B803-F464056D5FEC}"/>
              </a:ext>
            </a:extLst>
          </p:cNvPr>
          <p:cNvSpPr txBox="1"/>
          <p:nvPr/>
        </p:nvSpPr>
        <p:spPr>
          <a:xfrm>
            <a:off x="3567538" y="1961906"/>
            <a:ext cx="2337600" cy="47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new collection</a:t>
            </a:r>
            <a:endParaRPr/>
          </a:p>
        </p:txBody>
      </p:sp>
      <p:sp>
        <p:nvSpPr>
          <p:cNvPr id="11" name="Shape 87">
            <a:extLst>
              <a:ext uri="{FF2B5EF4-FFF2-40B4-BE49-F238E27FC236}">
                <a16:creationId xmlns:a16="http://schemas.microsoft.com/office/drawing/2014/main" id="{1726D3D1-6747-4676-B5B3-698F6D3D6632}"/>
              </a:ext>
            </a:extLst>
          </p:cNvPr>
          <p:cNvSpPr txBox="1"/>
          <p:nvPr/>
        </p:nvSpPr>
        <p:spPr>
          <a:xfrm>
            <a:off x="6395238" y="1903856"/>
            <a:ext cx="2337600" cy="47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no new collection</a:t>
            </a:r>
            <a:endParaRPr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AC248D-A4AC-4127-9EEF-1CE70DA525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506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8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Change collection point</a:t>
            </a:r>
            <a:endParaRPr dirty="0"/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419735"/>
            <a:ext cx="8858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AB2F19-B72B-43B1-9E79-7846AD0CD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7" name="Shape 93">
            <a:extLst>
              <a:ext uri="{FF2B5EF4-FFF2-40B4-BE49-F238E27FC236}">
                <a16:creationId xmlns:a16="http://schemas.microsoft.com/office/drawing/2014/main" id="{9125AC8E-EC9B-42AC-81B4-C19D314254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9793" y="1622424"/>
            <a:ext cx="2395137" cy="45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FF767B-F394-4174-B14D-226B4E548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8373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8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Change collection point</a:t>
            </a:r>
            <a:endParaRPr dirty="0"/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419735"/>
            <a:ext cx="8858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AB2F19-B72B-43B1-9E79-7846AD0CD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8" name="Shape 98">
            <a:extLst>
              <a:ext uri="{FF2B5EF4-FFF2-40B4-BE49-F238E27FC236}">
                <a16:creationId xmlns:a16="http://schemas.microsoft.com/office/drawing/2014/main" id="{C82CE932-5BD8-4EF3-95A4-983DD97238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100" y="1889760"/>
            <a:ext cx="2183675" cy="41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0">
            <a:extLst>
              <a:ext uri="{FF2B5EF4-FFF2-40B4-BE49-F238E27FC236}">
                <a16:creationId xmlns:a16="http://schemas.microsoft.com/office/drawing/2014/main" id="{8F7FF4A7-9B8B-4DE1-B9CB-7D41407A624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5700" y="1831835"/>
            <a:ext cx="2439100" cy="442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hape 101">
            <a:extLst>
              <a:ext uri="{FF2B5EF4-FFF2-40B4-BE49-F238E27FC236}">
                <a16:creationId xmlns:a16="http://schemas.microsoft.com/office/drawing/2014/main" id="{0B620E6C-5837-4C12-AE38-1F0FCB25914A}"/>
              </a:ext>
            </a:extLst>
          </p:cNvPr>
          <p:cNvCxnSpPr/>
          <p:nvPr/>
        </p:nvCxnSpPr>
        <p:spPr>
          <a:xfrm>
            <a:off x="2511400" y="4428685"/>
            <a:ext cx="663300" cy="44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102">
            <a:extLst>
              <a:ext uri="{FF2B5EF4-FFF2-40B4-BE49-F238E27FC236}">
                <a16:creationId xmlns:a16="http://schemas.microsoft.com/office/drawing/2014/main" id="{40024B72-3D24-443B-813D-C1F9538EFC33}"/>
              </a:ext>
            </a:extLst>
          </p:cNvPr>
          <p:cNvSpPr txBox="1"/>
          <p:nvPr/>
        </p:nvSpPr>
        <p:spPr>
          <a:xfrm>
            <a:off x="3336650" y="4555085"/>
            <a:ext cx="1858200" cy="10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Clicking on the spinner will show a drop down list where a new collection point can be selected</a:t>
            </a:r>
            <a:endParaRPr/>
          </a:p>
        </p:txBody>
      </p:sp>
      <p:cxnSp>
        <p:nvCxnSpPr>
          <p:cNvPr id="12" name="Shape 103">
            <a:extLst>
              <a:ext uri="{FF2B5EF4-FFF2-40B4-BE49-F238E27FC236}">
                <a16:creationId xmlns:a16="http://schemas.microsoft.com/office/drawing/2014/main" id="{BF09EBCD-FD2D-41B5-9466-208103DE81A7}"/>
              </a:ext>
            </a:extLst>
          </p:cNvPr>
          <p:cNvCxnSpPr>
            <a:stCxn id="11" idx="3"/>
          </p:cNvCxnSpPr>
          <p:nvPr/>
        </p:nvCxnSpPr>
        <p:spPr>
          <a:xfrm rot="10800000" flipH="1">
            <a:off x="5194850" y="4891235"/>
            <a:ext cx="1341900" cy="1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8480B-F24E-45BD-8EC6-6E58E6025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3849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9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Notify new requisition requests</a:t>
            </a:r>
            <a:endParaRPr dirty="0"/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6F0F2F8-08BD-43F8-B62D-5AD5BBFCF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7" name="Shape 72">
            <a:extLst>
              <a:ext uri="{FF2B5EF4-FFF2-40B4-BE49-F238E27FC236}">
                <a16:creationId xmlns:a16="http://schemas.microsoft.com/office/drawing/2014/main" id="{78324353-DFD5-413B-9A3B-E377E456998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162" y="1546225"/>
            <a:ext cx="2240598" cy="382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8">
            <a:extLst>
              <a:ext uri="{FF2B5EF4-FFF2-40B4-BE49-F238E27FC236}">
                <a16:creationId xmlns:a16="http://schemas.microsoft.com/office/drawing/2014/main" id="{5896B9B9-BA5B-4E65-877A-76169445377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7775" y="1578766"/>
            <a:ext cx="1983025" cy="379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4">
            <a:extLst>
              <a:ext uri="{FF2B5EF4-FFF2-40B4-BE49-F238E27FC236}">
                <a16:creationId xmlns:a16="http://schemas.microsoft.com/office/drawing/2014/main" id="{1F05E0F2-2D9A-4F24-B655-77C766B6616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9069" y="1546225"/>
            <a:ext cx="2124493" cy="38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71">
            <a:extLst>
              <a:ext uri="{FF2B5EF4-FFF2-40B4-BE49-F238E27FC236}">
                <a16:creationId xmlns:a16="http://schemas.microsoft.com/office/drawing/2014/main" id="{29EE2540-07D3-490C-9481-71D49B28C6A0}"/>
              </a:ext>
            </a:extLst>
          </p:cNvPr>
          <p:cNvSpPr txBox="1">
            <a:spLocks/>
          </p:cNvSpPr>
          <p:nvPr/>
        </p:nvSpPr>
        <p:spPr>
          <a:xfrm>
            <a:off x="411162" y="5473065"/>
            <a:ext cx="2240598" cy="985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1600" dirty="0"/>
              <a:t>Clicking on new requests icon will open up the new requests page</a:t>
            </a:r>
          </a:p>
        </p:txBody>
      </p:sp>
      <p:sp>
        <p:nvSpPr>
          <p:cNvPr id="11" name="Shape 77">
            <a:extLst>
              <a:ext uri="{FF2B5EF4-FFF2-40B4-BE49-F238E27FC236}">
                <a16:creationId xmlns:a16="http://schemas.microsoft.com/office/drawing/2014/main" id="{CEA78B6C-64C3-4AAF-BE92-7ABED2A1998C}"/>
              </a:ext>
            </a:extLst>
          </p:cNvPr>
          <p:cNvSpPr txBox="1">
            <a:spLocks/>
          </p:cNvSpPr>
          <p:nvPr/>
        </p:nvSpPr>
        <p:spPr>
          <a:xfrm>
            <a:off x="3147774" y="5602920"/>
            <a:ext cx="1983025" cy="373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1600" dirty="0"/>
              <a:t>New Requests page</a:t>
            </a:r>
          </a:p>
        </p:txBody>
      </p:sp>
      <p:sp>
        <p:nvSpPr>
          <p:cNvPr id="12" name="Shape 83">
            <a:extLst>
              <a:ext uri="{FF2B5EF4-FFF2-40B4-BE49-F238E27FC236}">
                <a16:creationId xmlns:a16="http://schemas.microsoft.com/office/drawing/2014/main" id="{059B1DFF-11C5-406E-89AD-2164D3AA4F11}"/>
              </a:ext>
            </a:extLst>
          </p:cNvPr>
          <p:cNvSpPr txBox="1">
            <a:spLocks/>
          </p:cNvSpPr>
          <p:nvPr/>
        </p:nvSpPr>
        <p:spPr>
          <a:xfrm>
            <a:off x="6153724" y="6212205"/>
            <a:ext cx="2124493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1600" dirty="0"/>
              <a:t>Clicking on Request item will open up Stationery requisition page (as shown)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5A3AC4-8C1B-45DF-A18D-6D05E6EC8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7235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10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Approve/ Reject requisitions</a:t>
            </a:r>
            <a:endParaRPr dirty="0"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565C917-46FA-449A-A407-8AC769489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7" name="Shape 90">
            <a:extLst>
              <a:ext uri="{FF2B5EF4-FFF2-40B4-BE49-F238E27FC236}">
                <a16:creationId xmlns:a16="http://schemas.microsoft.com/office/drawing/2014/main" id="{CD87D4FD-4608-4DC7-82CA-39D9AAD045D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2993" y="1546225"/>
            <a:ext cx="2027350" cy="3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9">
            <a:extLst>
              <a:ext uri="{FF2B5EF4-FFF2-40B4-BE49-F238E27FC236}">
                <a16:creationId xmlns:a16="http://schemas.microsoft.com/office/drawing/2014/main" id="{5FAC2AB8-6FC2-45BA-89D6-72C549D8AE09}"/>
              </a:ext>
            </a:extLst>
          </p:cNvPr>
          <p:cNvSpPr txBox="1">
            <a:spLocks/>
          </p:cNvSpPr>
          <p:nvPr/>
        </p:nvSpPr>
        <p:spPr>
          <a:xfrm>
            <a:off x="1902993" y="5914295"/>
            <a:ext cx="2129492" cy="5334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1600" dirty="0"/>
              <a:t>Clicking on approve will open up a confirmation dialogue box.</a:t>
            </a:r>
          </a:p>
        </p:txBody>
      </p:sp>
      <p:pic>
        <p:nvPicPr>
          <p:cNvPr id="9" name="Shape 96">
            <a:extLst>
              <a:ext uri="{FF2B5EF4-FFF2-40B4-BE49-F238E27FC236}">
                <a16:creationId xmlns:a16="http://schemas.microsoft.com/office/drawing/2014/main" id="{4A3FB8AB-2629-45A3-94AA-2EB7B482F08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2270" y="1510821"/>
            <a:ext cx="2027350" cy="3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95">
            <a:extLst>
              <a:ext uri="{FF2B5EF4-FFF2-40B4-BE49-F238E27FC236}">
                <a16:creationId xmlns:a16="http://schemas.microsoft.com/office/drawing/2014/main" id="{64AAD2C8-8E9A-4896-8DE6-B539344373BB}"/>
              </a:ext>
            </a:extLst>
          </p:cNvPr>
          <p:cNvSpPr txBox="1">
            <a:spLocks/>
          </p:cNvSpPr>
          <p:nvPr/>
        </p:nvSpPr>
        <p:spPr>
          <a:xfrm>
            <a:off x="5661199" y="5971731"/>
            <a:ext cx="2129492" cy="418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1600" dirty="0"/>
              <a:t>Clicking on reject will open up a confirmation dialogue box.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DB5B4CB-FCD9-44FA-A61A-40F09D4D0D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6533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50D14E0-7F87-4485-AE0A-B5AEFD3B2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243" name="Shape 243" descr="C:\AlianceHm\LocaPara\My New Downloads\border-foot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>
            <a:spLocks noGrp="1"/>
          </p:cNvSpPr>
          <p:nvPr>
            <p:ph type="ctrTitle"/>
          </p:nvPr>
        </p:nvSpPr>
        <p:spPr>
          <a:xfrm>
            <a:off x="807402" y="14684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Change department representatives</a:t>
            </a:r>
            <a:endParaRPr dirty="0"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0858" y="528637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36">
            <a:extLst>
              <a:ext uri="{FF2B5EF4-FFF2-40B4-BE49-F238E27FC236}">
                <a16:creationId xmlns:a16="http://schemas.microsoft.com/office/drawing/2014/main" id="{BE6DCC61-7F9E-4A02-895D-23BD251E97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5970" y="1612387"/>
            <a:ext cx="2030736" cy="39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35">
            <a:extLst>
              <a:ext uri="{FF2B5EF4-FFF2-40B4-BE49-F238E27FC236}">
                <a16:creationId xmlns:a16="http://schemas.microsoft.com/office/drawing/2014/main" id="{359E81B7-0E63-4EA8-A697-CDDE480930EE}"/>
              </a:ext>
            </a:extLst>
          </p:cNvPr>
          <p:cNvSpPr txBox="1">
            <a:spLocks/>
          </p:cNvSpPr>
          <p:nvPr/>
        </p:nvSpPr>
        <p:spPr>
          <a:xfrm>
            <a:off x="1216501" y="6062854"/>
            <a:ext cx="2674779" cy="64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1600" dirty="0"/>
              <a:t>Clicking on Appoint </a:t>
            </a:r>
            <a:r>
              <a:rPr lang="en-US" sz="1600" dirty="0" err="1"/>
              <a:t>Dept</a:t>
            </a:r>
            <a:r>
              <a:rPr lang="en-US" sz="1600" dirty="0"/>
              <a:t> Rep opens up the staff list page</a:t>
            </a:r>
          </a:p>
        </p:txBody>
      </p:sp>
      <p:pic>
        <p:nvPicPr>
          <p:cNvPr id="9" name="Shape 142">
            <a:extLst>
              <a:ext uri="{FF2B5EF4-FFF2-40B4-BE49-F238E27FC236}">
                <a16:creationId xmlns:a16="http://schemas.microsoft.com/office/drawing/2014/main" id="{A92DC0E4-984E-4370-A904-FB37B0822FB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6821" y="1407801"/>
            <a:ext cx="2030737" cy="40423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3">
            <a:extLst>
              <a:ext uri="{FF2B5EF4-FFF2-40B4-BE49-F238E27FC236}">
                <a16:creationId xmlns:a16="http://schemas.microsoft.com/office/drawing/2014/main" id="{7FB03FF8-2965-4753-BBFC-408CC6A0DAEB}"/>
              </a:ext>
            </a:extLst>
          </p:cNvPr>
          <p:cNvSpPr txBox="1"/>
          <p:nvPr/>
        </p:nvSpPr>
        <p:spPr>
          <a:xfrm>
            <a:off x="5046821" y="5725395"/>
            <a:ext cx="2541600" cy="985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current label beside the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Staff shows the staff who is currently appointed as the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department rep</a:t>
            </a:r>
            <a:endParaRPr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170DC25-AA91-46EB-95EA-8B9D47F8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922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50D14E0-7F87-4485-AE0A-B5AEFD3B2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243" name="Shape 243" descr="C:\AlianceHm\LocaPara\My New Downloads\border-foot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>
            <a:spLocks noGrp="1"/>
          </p:cNvSpPr>
          <p:nvPr>
            <p:ph type="ctrTitle"/>
          </p:nvPr>
        </p:nvSpPr>
        <p:spPr>
          <a:xfrm>
            <a:off x="807402" y="14684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Change department representatives</a:t>
            </a:r>
            <a:endParaRPr dirty="0"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0858" y="528637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50">
            <a:extLst>
              <a:ext uri="{FF2B5EF4-FFF2-40B4-BE49-F238E27FC236}">
                <a16:creationId xmlns:a16="http://schemas.microsoft.com/office/drawing/2014/main" id="{87E627A3-4CB3-465F-B862-7783C9EB669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854" y="1649412"/>
            <a:ext cx="2140356" cy="407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49">
            <a:extLst>
              <a:ext uri="{FF2B5EF4-FFF2-40B4-BE49-F238E27FC236}">
                <a16:creationId xmlns:a16="http://schemas.microsoft.com/office/drawing/2014/main" id="{C27FD5F9-7091-41B3-9883-A7CEE8A6ED9E}"/>
              </a:ext>
            </a:extLst>
          </p:cNvPr>
          <p:cNvSpPr txBox="1"/>
          <p:nvPr/>
        </p:nvSpPr>
        <p:spPr>
          <a:xfrm>
            <a:off x="1338870" y="3203711"/>
            <a:ext cx="2541600" cy="251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Sliding the staff row to the left will reveal the appoint button. This button is for appointment of new staff or to change appointment to new staff.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Once appoint button clicked, the new staff will now have the current status label.</a:t>
            </a:r>
            <a:endParaRPr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0D333A-4DD3-43C0-A8D2-E7E6CB5237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6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Delegate authority</a:t>
            </a:r>
            <a:endParaRPr dirty="0"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75F106-7F66-4F83-997D-B1D85AE79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7" name="Shape 102">
            <a:extLst>
              <a:ext uri="{FF2B5EF4-FFF2-40B4-BE49-F238E27FC236}">
                <a16:creationId xmlns:a16="http://schemas.microsoft.com/office/drawing/2014/main" id="{DB1A199C-5917-4E86-ABE6-CCE9F31A24F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7255" y="1541383"/>
            <a:ext cx="1930450" cy="37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01">
            <a:extLst>
              <a:ext uri="{FF2B5EF4-FFF2-40B4-BE49-F238E27FC236}">
                <a16:creationId xmlns:a16="http://schemas.microsoft.com/office/drawing/2014/main" id="{D5E97942-A408-4565-8E86-79FB22273125}"/>
              </a:ext>
            </a:extLst>
          </p:cNvPr>
          <p:cNvSpPr txBox="1">
            <a:spLocks/>
          </p:cNvSpPr>
          <p:nvPr/>
        </p:nvSpPr>
        <p:spPr>
          <a:xfrm>
            <a:off x="864975" y="5763629"/>
            <a:ext cx="2162730" cy="64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1600" dirty="0"/>
              <a:t>Clicking on Delegate Authority icon opens up the staff list page</a:t>
            </a:r>
          </a:p>
        </p:txBody>
      </p:sp>
      <p:pic>
        <p:nvPicPr>
          <p:cNvPr id="9" name="Shape 108">
            <a:extLst>
              <a:ext uri="{FF2B5EF4-FFF2-40B4-BE49-F238E27FC236}">
                <a16:creationId xmlns:a16="http://schemas.microsoft.com/office/drawing/2014/main" id="{652A2232-5177-478B-80A8-F593431B9ED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031" y="1285307"/>
            <a:ext cx="2036049" cy="39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9">
            <a:extLst>
              <a:ext uri="{FF2B5EF4-FFF2-40B4-BE49-F238E27FC236}">
                <a16:creationId xmlns:a16="http://schemas.microsoft.com/office/drawing/2014/main" id="{DD5C2ED0-CA77-4D69-ABAC-2E8E2D508140}"/>
              </a:ext>
            </a:extLst>
          </p:cNvPr>
          <p:cNvSpPr txBox="1"/>
          <p:nvPr/>
        </p:nvSpPr>
        <p:spPr>
          <a:xfrm>
            <a:off x="4906031" y="5446379"/>
            <a:ext cx="2541600" cy="128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The current label beside the 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Staff shows the staff who is currently appointed as the 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temporary department 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9779A1-D15D-41D1-B6D7-84AB02127F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150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Delegate authority</a:t>
            </a:r>
            <a:endParaRPr dirty="0"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75F106-7F66-4F83-997D-B1D85AE79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7" name="Shape 116">
            <a:extLst>
              <a:ext uri="{FF2B5EF4-FFF2-40B4-BE49-F238E27FC236}">
                <a16:creationId xmlns:a16="http://schemas.microsoft.com/office/drawing/2014/main" id="{2598E83D-9CC1-4715-80C4-939D617D78E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117" y="1812722"/>
            <a:ext cx="2107670" cy="39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15">
            <a:extLst>
              <a:ext uri="{FF2B5EF4-FFF2-40B4-BE49-F238E27FC236}">
                <a16:creationId xmlns:a16="http://schemas.microsoft.com/office/drawing/2014/main" id="{A3625C36-BE3B-42CE-B9A8-B5EA7F8797B0}"/>
              </a:ext>
            </a:extLst>
          </p:cNvPr>
          <p:cNvSpPr txBox="1"/>
          <p:nvPr/>
        </p:nvSpPr>
        <p:spPr>
          <a:xfrm>
            <a:off x="1959817" y="2658745"/>
            <a:ext cx="2337545" cy="171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Sliding the staff row to the left will reveal the appoint button. This button is for appointment of new staff or to change appointment to new staff.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31A11E-9A85-47D5-94E7-9E3CC1D992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762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Delegate authority</a:t>
            </a:r>
            <a:endParaRPr dirty="0"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75F106-7F66-4F83-997D-B1D85AE79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pic>
        <p:nvPicPr>
          <p:cNvPr id="7" name="Shape 123">
            <a:extLst>
              <a:ext uri="{FF2B5EF4-FFF2-40B4-BE49-F238E27FC236}">
                <a16:creationId xmlns:a16="http://schemas.microsoft.com/office/drawing/2014/main" id="{C165EED1-1485-4187-8125-0108524277F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1405" y="1983105"/>
            <a:ext cx="2165350" cy="40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22">
            <a:extLst>
              <a:ext uri="{FF2B5EF4-FFF2-40B4-BE49-F238E27FC236}">
                <a16:creationId xmlns:a16="http://schemas.microsoft.com/office/drawing/2014/main" id="{DDC14FC8-116A-48FA-B15B-41FE42EFA8AC}"/>
              </a:ext>
            </a:extLst>
          </p:cNvPr>
          <p:cNvSpPr txBox="1"/>
          <p:nvPr/>
        </p:nvSpPr>
        <p:spPr>
          <a:xfrm>
            <a:off x="1452135" y="2647330"/>
            <a:ext cx="2541600" cy="273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Once appoint button has been clicked, staff will be redirected to the staff list page. 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Here, the department head can set the start and end date for the staff’s temporary appointment and click approve.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38E489F-9B18-4760-8FB2-1FF72E03CE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767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152400" y="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Raise Requisition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2350" y="1470000"/>
            <a:ext cx="4899292" cy="50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62B2DA-C930-4896-8FBD-C57A77717B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Delegate authority</a:t>
            </a:r>
            <a:endParaRPr dirty="0"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79095"/>
            <a:ext cx="94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75F106-7F66-4F83-997D-B1D85AE79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" y="1"/>
            <a:ext cx="881858" cy="881858"/>
          </a:xfrm>
          <a:prstGeom prst="rect">
            <a:avLst/>
          </a:prstGeom>
        </p:spPr>
      </p:pic>
      <p:sp>
        <p:nvSpPr>
          <p:cNvPr id="8" name="Shape 129">
            <a:extLst>
              <a:ext uri="{FF2B5EF4-FFF2-40B4-BE49-F238E27FC236}">
                <a16:creationId xmlns:a16="http://schemas.microsoft.com/office/drawing/2014/main" id="{90B4484D-E8AF-430F-A3D1-2C293D3F4A0B}"/>
              </a:ext>
            </a:extLst>
          </p:cNvPr>
          <p:cNvSpPr txBox="1"/>
          <p:nvPr/>
        </p:nvSpPr>
        <p:spPr>
          <a:xfrm>
            <a:off x="1096535" y="2547588"/>
            <a:ext cx="2541600" cy="273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Once the approve button has been clicked, the department head can confirm if he wants to confirm the appointment.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Shape 130">
            <a:extLst>
              <a:ext uri="{FF2B5EF4-FFF2-40B4-BE49-F238E27FC236}">
                <a16:creationId xmlns:a16="http://schemas.microsoft.com/office/drawing/2014/main" id="{E42A6098-16B7-45E7-A5CB-C035F29674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4835" y="1886675"/>
            <a:ext cx="2047508" cy="40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BC7074B-70EB-445E-976F-C528BF16AA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58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ctrTitle"/>
          </p:nvPr>
        </p:nvSpPr>
        <p:spPr>
          <a:xfrm>
            <a:off x="152400" y="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Raise Requisition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2400"/>
            <a:ext cx="8839200" cy="49354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" name="Shape 100">
            <a:extLst>
              <a:ext uri="{FF2B5EF4-FFF2-40B4-BE49-F238E27FC236}">
                <a16:creationId xmlns:a16="http://schemas.microsoft.com/office/drawing/2014/main" id="{33221B85-585E-443F-84D5-E5C9C99C5D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2EF334D-89D7-48DB-80EF-9BAF5D235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D23A875-0088-4D93-8174-BF3A8D0D6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ctrTitle"/>
          </p:nvPr>
        </p:nvSpPr>
        <p:spPr>
          <a:xfrm>
            <a:off x="152400" y="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Raise Requisition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2400"/>
            <a:ext cx="8839200" cy="49354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" name="Shape 100">
            <a:extLst>
              <a:ext uri="{FF2B5EF4-FFF2-40B4-BE49-F238E27FC236}">
                <a16:creationId xmlns:a16="http://schemas.microsoft.com/office/drawing/2014/main" id="{2FF5F1AF-1922-4751-B674-70D7798CAE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75FCCF-49D2-4050-9802-B22FF3707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 descr="C:\AlianceHm\LocaPara\My New Downloads\border-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411162" y="762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2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Search stationery requisition history</a:t>
            </a:r>
            <a:endParaRPr dirty="0"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323850"/>
            <a:ext cx="923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1752600"/>
            <a:ext cx="5867400" cy="36239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E10D372-DB7E-4B73-8EE4-FBC68D09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02C555E-B42C-4D15-9409-3895B6DF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92802" cy="931520"/>
          </a:xfrm>
          <a:prstGeom prst="rect">
            <a:avLst/>
          </a:prstGeom>
        </p:spPr>
      </p:pic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492760" y="2286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2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Search stationery requisition history</a:t>
            </a:r>
            <a:endParaRPr dirty="0"/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98600"/>
            <a:ext cx="8839200" cy="49354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" name="Shape 100">
            <a:extLst>
              <a:ext uri="{FF2B5EF4-FFF2-40B4-BE49-F238E27FC236}">
                <a16:creationId xmlns:a16="http://schemas.microsoft.com/office/drawing/2014/main" id="{F5C43D2A-4B53-4052-96E2-7D9424E437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7675" y="425437"/>
            <a:ext cx="9239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B5D232-D31A-488C-97A9-24A2089C1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709</Words>
  <Application>Microsoft Office PowerPoint</Application>
  <PresentationFormat>如螢幕大小 (4:3)</PresentationFormat>
  <Paragraphs>149</Paragraphs>
  <Slides>50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Logic University Stationery Store Inventory System </vt:lpstr>
      <vt:lpstr>Use Case Diagram</vt:lpstr>
      <vt:lpstr>Login system</vt:lpstr>
      <vt:lpstr>Login system</vt:lpstr>
      <vt:lpstr>1. Raise Requisition</vt:lpstr>
      <vt:lpstr>1. Raise Requisition</vt:lpstr>
      <vt:lpstr>1. Raise Requisition</vt:lpstr>
      <vt:lpstr>2. Search stationery requisition history</vt:lpstr>
      <vt:lpstr>2. Search stationery requisition history</vt:lpstr>
      <vt:lpstr>3. Notify requisition status</vt:lpstr>
      <vt:lpstr>3. Notify requisition status</vt:lpstr>
      <vt:lpstr>4. Notify Assign of  department Representative</vt:lpstr>
      <vt:lpstr>4. Notify Assign of  department Representative</vt:lpstr>
      <vt:lpstr>5. Notify change of catalogue</vt:lpstr>
      <vt:lpstr>5. Notify change of catalogue</vt:lpstr>
      <vt:lpstr>6. Notify delegation</vt:lpstr>
      <vt:lpstr>6. Notify delegation</vt:lpstr>
      <vt:lpstr>7. Notify collection</vt:lpstr>
      <vt:lpstr>7. Notify collection</vt:lpstr>
      <vt:lpstr>8. Change collection point</vt:lpstr>
      <vt:lpstr>8. Change collection point</vt:lpstr>
      <vt:lpstr>9. Notify new requisition requests</vt:lpstr>
      <vt:lpstr>PowerPoint 簡報</vt:lpstr>
      <vt:lpstr>10. Approve/ Reject requisitions</vt:lpstr>
      <vt:lpstr>10. Approve/ Reject requisitions</vt:lpstr>
      <vt:lpstr>11. Change department representatives</vt:lpstr>
      <vt:lpstr>PowerPoint 簡報</vt:lpstr>
      <vt:lpstr>12. Delegate authority</vt:lpstr>
      <vt:lpstr>12. Delegate authority</vt:lpstr>
      <vt:lpstr>Logout system</vt:lpstr>
      <vt:lpstr>Logout system</vt:lpstr>
      <vt:lpstr>Login system</vt:lpstr>
      <vt:lpstr>1. Raise Requisition</vt:lpstr>
      <vt:lpstr>1. Raise Requisition</vt:lpstr>
      <vt:lpstr>1. Raise Requisition</vt:lpstr>
      <vt:lpstr>2. Search stationery requisition history</vt:lpstr>
      <vt:lpstr>2. Search stationery requisition history</vt:lpstr>
      <vt:lpstr>3. Notify requisition status</vt:lpstr>
      <vt:lpstr>6. Notify delegation</vt:lpstr>
      <vt:lpstr>7. Notify collection</vt:lpstr>
      <vt:lpstr>8. Change collection point</vt:lpstr>
      <vt:lpstr>8. Change collection point</vt:lpstr>
      <vt:lpstr>9. Notify new requisition requests</vt:lpstr>
      <vt:lpstr>10. Approve/ Reject requisitions</vt:lpstr>
      <vt:lpstr>11. Change department representatives</vt:lpstr>
      <vt:lpstr>11. Change department representatives</vt:lpstr>
      <vt:lpstr>12. Delegate authority</vt:lpstr>
      <vt:lpstr>12. Delegate authority</vt:lpstr>
      <vt:lpstr>12. Delegate authority</vt:lpstr>
      <vt:lpstr>12. Delegate authority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University Stationery Store Inventory System</dc:title>
  <dc:creator>user</dc:creator>
  <cp:lastModifiedBy>yichieh.weng@gmail.com</cp:lastModifiedBy>
  <cp:revision>36</cp:revision>
  <dcterms:modified xsi:type="dcterms:W3CDTF">2018-01-10T15:29:40Z</dcterms:modified>
</cp:coreProperties>
</file>